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4" r:id="rId4"/>
    <p:sldId id="265" r:id="rId5"/>
    <p:sldId id="266" r:id="rId6"/>
    <p:sldId id="258" r:id="rId7"/>
    <p:sldId id="263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34"/>
  </p:normalViewPr>
  <p:slideViewPr>
    <p:cSldViewPr snapToGrid="0" snapToObjects="1">
      <p:cViewPr varScale="1">
        <p:scale>
          <a:sx n="76" d="100"/>
          <a:sy n="76" d="100"/>
        </p:scale>
        <p:origin x="216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10/24/22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DE271-04BC-6B41-B7FF-DEE72DC6BA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500" dirty="0"/>
              <a:t>Final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95640E-C706-D941-9827-5C0A6ADED9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Spencer Cribby </a:t>
            </a:r>
          </a:p>
        </p:txBody>
      </p:sp>
    </p:spTree>
    <p:extLst>
      <p:ext uri="{BB962C8B-B14F-4D97-AF65-F5344CB8AC3E}">
        <p14:creationId xmlns:p14="http://schemas.microsoft.com/office/powerpoint/2010/main" val="2664062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C171074-5738-8C45-B82A-CBBED015D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933" y="42333"/>
            <a:ext cx="5952067" cy="595206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24CA4D0-6C50-0649-8EC7-489B7D6736FA}"/>
              </a:ext>
            </a:extLst>
          </p:cNvPr>
          <p:cNvSpPr txBox="1">
            <a:spLocks/>
          </p:cNvSpPr>
          <p:nvPr/>
        </p:nvSpPr>
        <p:spPr>
          <a:xfrm>
            <a:off x="1289218" y="2668493"/>
            <a:ext cx="3672746" cy="69974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Assembly Line</a:t>
            </a:r>
          </a:p>
        </p:txBody>
      </p:sp>
    </p:spTree>
    <p:extLst>
      <p:ext uri="{BB962C8B-B14F-4D97-AF65-F5344CB8AC3E}">
        <p14:creationId xmlns:p14="http://schemas.microsoft.com/office/powerpoint/2010/main" val="2816643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3042A4E4-78F6-3344-BC7D-8EFDF4DA4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324" y="95250"/>
            <a:ext cx="4653675" cy="6017683"/>
          </a:xfrm>
          <a:prstGeom prst="rect">
            <a:avLst/>
          </a:prstGeom>
        </p:spPr>
      </p:pic>
      <p:pic>
        <p:nvPicPr>
          <p:cNvPr id="5" name="Picture 4" descr="A picture containing Word&#10;&#10;Description automatically generated">
            <a:extLst>
              <a:ext uri="{FF2B5EF4-FFF2-40B4-BE49-F238E27FC236}">
                <a16:creationId xmlns:a16="http://schemas.microsoft.com/office/drawing/2014/main" id="{DDD687D1-087C-5A40-8CC2-9AC75451F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070" y="95250"/>
            <a:ext cx="4821254" cy="601768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5019F34-2922-BB4F-B02A-B55F35E02570}"/>
              </a:ext>
            </a:extLst>
          </p:cNvPr>
          <p:cNvSpPr txBox="1">
            <a:spLocks/>
          </p:cNvSpPr>
          <p:nvPr/>
        </p:nvSpPr>
        <p:spPr>
          <a:xfrm>
            <a:off x="256886" y="3078224"/>
            <a:ext cx="9603275" cy="7015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Form</a:t>
            </a:r>
          </a:p>
        </p:txBody>
      </p:sp>
    </p:spTree>
    <p:extLst>
      <p:ext uri="{BB962C8B-B14F-4D97-AF65-F5344CB8AC3E}">
        <p14:creationId xmlns:p14="http://schemas.microsoft.com/office/powerpoint/2010/main" val="372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A941D-3363-454A-8BC5-5F748979A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#</a:t>
            </a:r>
            <a:r>
              <a:rPr lang="en-US" sz="5400" dirty="0" err="1"/>
              <a:t>justiceforjay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154573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ign in front of a fence&#10;&#10;Description automatically generated with low confidence">
            <a:extLst>
              <a:ext uri="{FF2B5EF4-FFF2-40B4-BE49-F238E27FC236}">
                <a16:creationId xmlns:a16="http://schemas.microsoft.com/office/drawing/2014/main" id="{052F476F-B84C-B44A-8D71-C128949ECF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554" r="1" b="32275"/>
          <a:stretch/>
        </p:blipFill>
        <p:spPr>
          <a:xfrm>
            <a:off x="20" y="10"/>
            <a:ext cx="12191980" cy="612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66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on a small boat in the ocean&#10;&#10;Description automatically generated with medium confidence">
            <a:extLst>
              <a:ext uri="{FF2B5EF4-FFF2-40B4-BE49-F238E27FC236}">
                <a16:creationId xmlns:a16="http://schemas.microsoft.com/office/drawing/2014/main" id="{5DEDEACE-D6A8-4E4C-ACA7-B4FA748627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235"/>
          <a:stretch/>
        </p:blipFill>
        <p:spPr>
          <a:xfrm>
            <a:off x="20" y="10"/>
            <a:ext cx="12191980" cy="612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858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8F6BE14B-A4CE-6A49-B7E9-89E2DF9B6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19"/>
          <a:stretch/>
        </p:blipFill>
        <p:spPr>
          <a:xfrm>
            <a:off x="20" y="10"/>
            <a:ext cx="12191980" cy="612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850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letter&#10;&#10;Description automatically generated with low confidence">
            <a:extLst>
              <a:ext uri="{FF2B5EF4-FFF2-40B4-BE49-F238E27FC236}">
                <a16:creationId xmlns:a16="http://schemas.microsoft.com/office/drawing/2014/main" id="{01358A86-EE50-0542-B1BB-061265BA75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668"/>
          <a:stretch/>
        </p:blipFill>
        <p:spPr>
          <a:xfrm>
            <a:off x="20" y="10"/>
            <a:ext cx="12191980" cy="61213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177C58-CDE1-D346-B43E-76486C2A0682}"/>
              </a:ext>
            </a:extLst>
          </p:cNvPr>
          <p:cNvSpPr txBox="1"/>
          <p:nvPr/>
        </p:nvSpPr>
        <p:spPr>
          <a:xfrm>
            <a:off x="338667" y="5367867"/>
            <a:ext cx="4758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scribby@su.suffolk.edu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0801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76</TotalTime>
  <Words>17</Words>
  <Application>Microsoft Macintosh PowerPoint</Application>
  <PresentationFormat>Widescreen</PresentationFormat>
  <Paragraphs>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Gallery</vt:lpstr>
      <vt:lpstr>Final Project Presentation</vt:lpstr>
      <vt:lpstr>PowerPoint Presentation</vt:lpstr>
      <vt:lpstr>PowerPoint Presentation</vt:lpstr>
      <vt:lpstr>#justiceforjay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</dc:title>
  <dc:creator>Spencer Cribby</dc:creator>
  <cp:lastModifiedBy>Spencer Cribby</cp:lastModifiedBy>
  <cp:revision>1</cp:revision>
  <dcterms:created xsi:type="dcterms:W3CDTF">2022-10-24T18:06:15Z</dcterms:created>
  <dcterms:modified xsi:type="dcterms:W3CDTF">2022-10-24T19:22:48Z</dcterms:modified>
</cp:coreProperties>
</file>

<file path=docProps/thumbnail.jpeg>
</file>